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47" autoAdjust="0"/>
  </p:normalViewPr>
  <p:slideViewPr>
    <p:cSldViewPr>
      <p:cViewPr varScale="1">
        <p:scale>
          <a:sx n="60" d="100"/>
          <a:sy n="60" d="100"/>
        </p:scale>
        <p:origin x="-7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F831B-F06C-4061-B24C-FF173AE42E63}" type="datetimeFigureOut">
              <a:rPr lang="fr-FR" smtClean="0"/>
              <a:t>17/12/2010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2ED2-3099-4AB4-8FFE-63E4F0AB6B0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P:\A.Secretariat 2\Banque d'images 2\Paroisse Bonnières sS\églises\A églises récent\Bennecourt\églises 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P:\A.Secretariat 2\Banque d'images 2\Paroisse Bonnières sS\églises\A églises récent\Bennecourt\églises 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 descr="P:\A.Secretariat 2\Banque d'images 2\Paroisse Bonnières sS\églises\A églises récent\Bennecourt\églises 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P:\A.Secretariat 2\Banque d'images 2\Paroisse Bonnières sS\églises\A églises récent\Bennecourt\églises 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P:\A.Secretariat 2\Banque d'images 2\Paroisse Bonnières sS\églises\A églises récent\Bennecourt\églises 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 descr="P:\A.Secretariat 2\Banque d'images 2\Paroisse Bonnières sS\églises\A églises récent\Bennecourt\églises 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P:\A.Secretariat 2\Banque d'images 2\Paroisse Bonnières sS\églises\A églises récent\Bennecourt\églises 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 descr="P:\A.Secretariat 2\Banque d'images 2\Paroisse Bonnières sS\églises\A églises récent\Bennecourt\églises 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 descr="P:\A.Secretariat 2\Banque d'images 2\Paroisse Bonnières sS\églises\A églises récent\Bennecourt\églises 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P:\A.Secretariat 2\Banque d'images 2\Paroisse Bonnières sS\églises\A églises récent\Bennecourt\églises 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Long</dc:creator>
  <cp:lastModifiedBy>Didier Long</cp:lastModifiedBy>
  <cp:revision>1</cp:revision>
  <dcterms:created xsi:type="dcterms:W3CDTF">2010-12-17T16:38:27Z</dcterms:created>
  <dcterms:modified xsi:type="dcterms:W3CDTF">2010-12-17T16:46:48Z</dcterms:modified>
</cp:coreProperties>
</file>